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82" r:id="rId3"/>
    <p:sldId id="271" r:id="rId4"/>
    <p:sldId id="267" r:id="rId5"/>
    <p:sldId id="270" r:id="rId6"/>
    <p:sldId id="261" r:id="rId7"/>
    <p:sldId id="262" r:id="rId8"/>
    <p:sldId id="28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78" r:id="rId17"/>
    <p:sldId id="280" r:id="rId18"/>
    <p:sldId id="25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F2E043-1DA3-4D58-B444-A801ACD1216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B81BD6C9-2C0D-4E3C-91DB-93EBBB2F32E2}">
      <dgm:prSet phldrT="[Tekst]"/>
      <dgm:spPr>
        <a:solidFill>
          <a:srgbClr val="FF0000"/>
        </a:solidFill>
      </dgm:spPr>
      <dgm:t>
        <a:bodyPr/>
        <a:lstStyle/>
        <a:p>
          <a:r>
            <a:rPr lang="et-EE" dirty="0" smtClean="0"/>
            <a:t>Customer’s requirement</a:t>
          </a:r>
          <a:endParaRPr lang="et-EE" dirty="0"/>
        </a:p>
      </dgm:t>
    </dgm:pt>
    <dgm:pt modelId="{DD00E60A-8A96-47D7-ADDA-BD6AA9149B77}" type="parTrans" cxnId="{EA0129DD-04E8-4242-A16C-C18737312A7F}">
      <dgm:prSet/>
      <dgm:spPr/>
      <dgm:t>
        <a:bodyPr/>
        <a:lstStyle/>
        <a:p>
          <a:endParaRPr lang="et-EE"/>
        </a:p>
      </dgm:t>
    </dgm:pt>
    <dgm:pt modelId="{57130C86-7232-4AD5-92F0-B6ACB36380B4}" type="sibTrans" cxnId="{EA0129DD-04E8-4242-A16C-C18737312A7F}">
      <dgm:prSet/>
      <dgm:spPr>
        <a:solidFill>
          <a:srgbClr val="800000"/>
        </a:solidFill>
      </dgm:spPr>
      <dgm:t>
        <a:bodyPr/>
        <a:lstStyle/>
        <a:p>
          <a:endParaRPr lang="et-EE"/>
        </a:p>
      </dgm:t>
    </dgm:pt>
    <dgm:pt modelId="{1791462A-8A18-4255-BD0F-886E2BF5DB6D}">
      <dgm:prSet phldrT="[Tekst]" custT="1"/>
      <dgm:spPr>
        <a:solidFill>
          <a:srgbClr val="FF0000"/>
        </a:solidFill>
      </dgm:spPr>
      <dgm:t>
        <a:bodyPr/>
        <a:lstStyle/>
        <a:p>
          <a:r>
            <a:rPr lang="et-EE" sz="2400" b="1" dirty="0" smtClean="0"/>
            <a:t>THE</a:t>
          </a:r>
        </a:p>
        <a:p>
          <a:r>
            <a:rPr lang="et-EE" sz="2400" b="1" dirty="0" smtClean="0"/>
            <a:t>CLUSTER </a:t>
          </a:r>
          <a:endParaRPr lang="et-EE" sz="2400" b="1" dirty="0"/>
        </a:p>
      </dgm:t>
    </dgm:pt>
    <dgm:pt modelId="{9ED825DA-5C6F-4CEE-B55F-BA4F3BEB9461}" type="parTrans" cxnId="{2D02B99E-C105-4519-9812-B0CB3FB91733}">
      <dgm:prSet/>
      <dgm:spPr/>
      <dgm:t>
        <a:bodyPr/>
        <a:lstStyle/>
        <a:p>
          <a:endParaRPr lang="et-EE"/>
        </a:p>
      </dgm:t>
    </dgm:pt>
    <dgm:pt modelId="{8B346D6D-2FF5-43E0-82A9-3284856B9216}" type="sibTrans" cxnId="{2D02B99E-C105-4519-9812-B0CB3FB91733}">
      <dgm:prSet/>
      <dgm:spPr>
        <a:solidFill>
          <a:srgbClr val="800000"/>
        </a:solidFill>
      </dgm:spPr>
      <dgm:t>
        <a:bodyPr/>
        <a:lstStyle/>
        <a:p>
          <a:endParaRPr lang="et-EE"/>
        </a:p>
      </dgm:t>
    </dgm:pt>
    <dgm:pt modelId="{8F868CBC-69CA-4402-A50F-7397B55D6C28}">
      <dgm:prSet phldrT="[Tekst]"/>
      <dgm:spPr>
        <a:solidFill>
          <a:srgbClr val="FF0000"/>
        </a:solidFill>
      </dgm:spPr>
      <dgm:t>
        <a:bodyPr/>
        <a:lstStyle/>
        <a:p>
          <a:r>
            <a:rPr lang="et-EE" b="1" dirty="0" smtClean="0"/>
            <a:t>solution</a:t>
          </a:r>
          <a:r>
            <a:rPr lang="et-EE" dirty="0" smtClean="0"/>
            <a:t> for the customer </a:t>
          </a:r>
          <a:r>
            <a:rPr lang="et-EE" dirty="0" smtClean="0">
              <a:sym typeface="Wingdings" pitchFamily="2" charset="2"/>
            </a:rPr>
            <a:t></a:t>
          </a:r>
          <a:endParaRPr lang="et-EE" dirty="0"/>
        </a:p>
      </dgm:t>
    </dgm:pt>
    <dgm:pt modelId="{AC9F16E2-B309-4F64-AC82-F32D603B95F6}" type="parTrans" cxnId="{55A1F1A8-50FF-4B52-BB81-7DC83CA333A8}">
      <dgm:prSet/>
      <dgm:spPr/>
      <dgm:t>
        <a:bodyPr/>
        <a:lstStyle/>
        <a:p>
          <a:endParaRPr lang="et-EE"/>
        </a:p>
      </dgm:t>
    </dgm:pt>
    <dgm:pt modelId="{0FFC3B5A-0E82-4D65-A122-49877564B990}" type="sibTrans" cxnId="{55A1F1A8-50FF-4B52-BB81-7DC83CA333A8}">
      <dgm:prSet/>
      <dgm:spPr/>
      <dgm:t>
        <a:bodyPr/>
        <a:lstStyle/>
        <a:p>
          <a:endParaRPr lang="et-EE"/>
        </a:p>
      </dgm:t>
    </dgm:pt>
    <dgm:pt modelId="{30132B0F-3127-499E-9F8F-FFC628AD3927}" type="pres">
      <dgm:prSet presAssocID="{E4F2E043-1DA3-4D58-B444-A801ACD12162}" presName="Name0" presStyleCnt="0">
        <dgm:presLayoutVars>
          <dgm:dir/>
          <dgm:resizeHandles val="exact"/>
        </dgm:presLayoutVars>
      </dgm:prSet>
      <dgm:spPr/>
    </dgm:pt>
    <dgm:pt modelId="{59722A40-811A-4F68-B2FC-D3B8B524AC3F}" type="pres">
      <dgm:prSet presAssocID="{E4F2E043-1DA3-4D58-B444-A801ACD12162}" presName="vNodes" presStyleCnt="0"/>
      <dgm:spPr/>
    </dgm:pt>
    <dgm:pt modelId="{DA4D8323-732B-41FD-9F2C-525DA8E4B214}" type="pres">
      <dgm:prSet presAssocID="{B81BD6C9-2C0D-4E3C-91DB-93EBBB2F32E2}" presName="node" presStyleLbl="node1" presStyleIdx="0" presStyleCnt="3" custScaleX="12701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5B49D38A-7729-4641-AF17-2D54622FBAB9}" type="pres">
      <dgm:prSet presAssocID="{57130C86-7232-4AD5-92F0-B6ACB36380B4}" presName="spacerT" presStyleCnt="0"/>
      <dgm:spPr/>
    </dgm:pt>
    <dgm:pt modelId="{39F2898F-3234-4FC1-B6D1-E995FB36570B}" type="pres">
      <dgm:prSet presAssocID="{57130C86-7232-4AD5-92F0-B6ACB36380B4}" presName="sibTrans" presStyleLbl="sibTrans2D1" presStyleIdx="0" presStyleCnt="2"/>
      <dgm:spPr/>
      <dgm:t>
        <a:bodyPr/>
        <a:lstStyle/>
        <a:p>
          <a:endParaRPr lang="et-EE"/>
        </a:p>
      </dgm:t>
    </dgm:pt>
    <dgm:pt modelId="{E87C5E5E-2A14-4B34-A0C0-19E98BFAB3B1}" type="pres">
      <dgm:prSet presAssocID="{57130C86-7232-4AD5-92F0-B6ACB36380B4}" presName="spacerB" presStyleCnt="0"/>
      <dgm:spPr/>
    </dgm:pt>
    <dgm:pt modelId="{89AB20EF-1754-4521-AF49-6BA03298E28F}" type="pres">
      <dgm:prSet presAssocID="{1791462A-8A18-4255-BD0F-886E2BF5DB6D}" presName="node" presStyleLbl="node1" presStyleIdx="1" presStyleCnt="3" custScaleX="119557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176AA4D-780B-4BFA-A8C1-DFBD40DE0147}" type="pres">
      <dgm:prSet presAssocID="{E4F2E043-1DA3-4D58-B444-A801ACD12162}" presName="sibTransLast" presStyleLbl="sibTrans2D1" presStyleIdx="1" presStyleCnt="2"/>
      <dgm:spPr/>
      <dgm:t>
        <a:bodyPr/>
        <a:lstStyle/>
        <a:p>
          <a:endParaRPr lang="et-EE"/>
        </a:p>
      </dgm:t>
    </dgm:pt>
    <dgm:pt modelId="{741A7017-A649-4D7B-B9A7-BE973E9AA4F0}" type="pres">
      <dgm:prSet presAssocID="{E4F2E043-1DA3-4D58-B444-A801ACD12162}" presName="connectorText" presStyleLbl="sibTrans2D1" presStyleIdx="1" presStyleCnt="2"/>
      <dgm:spPr/>
      <dgm:t>
        <a:bodyPr/>
        <a:lstStyle/>
        <a:p>
          <a:endParaRPr lang="et-EE"/>
        </a:p>
      </dgm:t>
    </dgm:pt>
    <dgm:pt modelId="{46EBDE1A-583C-483D-956D-8FE8E547020D}" type="pres">
      <dgm:prSet presAssocID="{E4F2E043-1DA3-4D58-B444-A801ACD1216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5382BD7D-1037-2142-8D08-BA40E4A97581}" type="presOf" srcId="{8F868CBC-69CA-4402-A50F-7397B55D6C28}" destId="{46EBDE1A-583C-483D-956D-8FE8E547020D}" srcOrd="0" destOrd="0" presId="urn:microsoft.com/office/officeart/2005/8/layout/equation2"/>
    <dgm:cxn modelId="{15730563-E9DB-2447-A57C-FE16ED004CF8}" type="presOf" srcId="{8B346D6D-2FF5-43E0-82A9-3284856B9216}" destId="{6176AA4D-780B-4BFA-A8C1-DFBD40DE0147}" srcOrd="0" destOrd="0" presId="urn:microsoft.com/office/officeart/2005/8/layout/equation2"/>
    <dgm:cxn modelId="{1ACBFB4C-2016-B24F-9C4B-E7CE37F003F9}" type="presOf" srcId="{57130C86-7232-4AD5-92F0-B6ACB36380B4}" destId="{39F2898F-3234-4FC1-B6D1-E995FB36570B}" srcOrd="0" destOrd="0" presId="urn:microsoft.com/office/officeart/2005/8/layout/equation2"/>
    <dgm:cxn modelId="{2D02B99E-C105-4519-9812-B0CB3FB91733}" srcId="{E4F2E043-1DA3-4D58-B444-A801ACD12162}" destId="{1791462A-8A18-4255-BD0F-886E2BF5DB6D}" srcOrd="1" destOrd="0" parTransId="{9ED825DA-5C6F-4CEE-B55F-BA4F3BEB9461}" sibTransId="{8B346D6D-2FF5-43E0-82A9-3284856B9216}"/>
    <dgm:cxn modelId="{0208932A-171E-E34E-8CB2-DBF48449BEF7}" type="presOf" srcId="{B81BD6C9-2C0D-4E3C-91DB-93EBBB2F32E2}" destId="{DA4D8323-732B-41FD-9F2C-525DA8E4B214}" srcOrd="0" destOrd="0" presId="urn:microsoft.com/office/officeart/2005/8/layout/equation2"/>
    <dgm:cxn modelId="{FC384750-E1AA-CD43-AB1A-EE32D4D44202}" type="presOf" srcId="{E4F2E043-1DA3-4D58-B444-A801ACD12162}" destId="{30132B0F-3127-499E-9F8F-FFC628AD3927}" srcOrd="0" destOrd="0" presId="urn:microsoft.com/office/officeart/2005/8/layout/equation2"/>
    <dgm:cxn modelId="{1FE2F775-6051-644B-8554-8ED9B32A8DAD}" type="presOf" srcId="{1791462A-8A18-4255-BD0F-886E2BF5DB6D}" destId="{89AB20EF-1754-4521-AF49-6BA03298E28F}" srcOrd="0" destOrd="0" presId="urn:microsoft.com/office/officeart/2005/8/layout/equation2"/>
    <dgm:cxn modelId="{55A1F1A8-50FF-4B52-BB81-7DC83CA333A8}" srcId="{E4F2E043-1DA3-4D58-B444-A801ACD12162}" destId="{8F868CBC-69CA-4402-A50F-7397B55D6C28}" srcOrd="2" destOrd="0" parTransId="{AC9F16E2-B309-4F64-AC82-F32D603B95F6}" sibTransId="{0FFC3B5A-0E82-4D65-A122-49877564B990}"/>
    <dgm:cxn modelId="{EA0129DD-04E8-4242-A16C-C18737312A7F}" srcId="{E4F2E043-1DA3-4D58-B444-A801ACD12162}" destId="{B81BD6C9-2C0D-4E3C-91DB-93EBBB2F32E2}" srcOrd="0" destOrd="0" parTransId="{DD00E60A-8A96-47D7-ADDA-BD6AA9149B77}" sibTransId="{57130C86-7232-4AD5-92F0-B6ACB36380B4}"/>
    <dgm:cxn modelId="{97E09DDD-98C5-2D43-9879-6A06E2976C34}" type="presOf" srcId="{8B346D6D-2FF5-43E0-82A9-3284856B9216}" destId="{741A7017-A649-4D7B-B9A7-BE973E9AA4F0}" srcOrd="1" destOrd="0" presId="urn:microsoft.com/office/officeart/2005/8/layout/equation2"/>
    <dgm:cxn modelId="{67334D98-7F20-8A4D-A1F8-970E3DCB3CD9}" type="presParOf" srcId="{30132B0F-3127-499E-9F8F-FFC628AD3927}" destId="{59722A40-811A-4F68-B2FC-D3B8B524AC3F}" srcOrd="0" destOrd="0" presId="urn:microsoft.com/office/officeart/2005/8/layout/equation2"/>
    <dgm:cxn modelId="{702EF7B6-1391-924F-9BB1-8DAC6DD96649}" type="presParOf" srcId="{59722A40-811A-4F68-B2FC-D3B8B524AC3F}" destId="{DA4D8323-732B-41FD-9F2C-525DA8E4B214}" srcOrd="0" destOrd="0" presId="urn:microsoft.com/office/officeart/2005/8/layout/equation2"/>
    <dgm:cxn modelId="{C8F432F5-F36C-594C-ABC5-3673F02538AC}" type="presParOf" srcId="{59722A40-811A-4F68-B2FC-D3B8B524AC3F}" destId="{5B49D38A-7729-4641-AF17-2D54622FBAB9}" srcOrd="1" destOrd="0" presId="urn:microsoft.com/office/officeart/2005/8/layout/equation2"/>
    <dgm:cxn modelId="{9530FD32-1A2E-D04A-B7B3-08B020CE2F16}" type="presParOf" srcId="{59722A40-811A-4F68-B2FC-D3B8B524AC3F}" destId="{39F2898F-3234-4FC1-B6D1-E995FB36570B}" srcOrd="2" destOrd="0" presId="urn:microsoft.com/office/officeart/2005/8/layout/equation2"/>
    <dgm:cxn modelId="{96A9D80D-0D83-C64E-A020-20E2AB066A1A}" type="presParOf" srcId="{59722A40-811A-4F68-B2FC-D3B8B524AC3F}" destId="{E87C5E5E-2A14-4B34-A0C0-19E98BFAB3B1}" srcOrd="3" destOrd="0" presId="urn:microsoft.com/office/officeart/2005/8/layout/equation2"/>
    <dgm:cxn modelId="{49E2299C-27A7-D641-AEAD-93CD94C6144F}" type="presParOf" srcId="{59722A40-811A-4F68-B2FC-D3B8B524AC3F}" destId="{89AB20EF-1754-4521-AF49-6BA03298E28F}" srcOrd="4" destOrd="0" presId="urn:microsoft.com/office/officeart/2005/8/layout/equation2"/>
    <dgm:cxn modelId="{CC683860-2CCF-2B4B-B8BE-7BFDE0A5BF88}" type="presParOf" srcId="{30132B0F-3127-499E-9F8F-FFC628AD3927}" destId="{6176AA4D-780B-4BFA-A8C1-DFBD40DE0147}" srcOrd="1" destOrd="0" presId="urn:microsoft.com/office/officeart/2005/8/layout/equation2"/>
    <dgm:cxn modelId="{BCD8B655-CB2A-FE43-B2D0-AA6E265FFFD5}" type="presParOf" srcId="{6176AA4D-780B-4BFA-A8C1-DFBD40DE0147}" destId="{741A7017-A649-4D7B-B9A7-BE973E9AA4F0}" srcOrd="0" destOrd="0" presId="urn:microsoft.com/office/officeart/2005/8/layout/equation2"/>
    <dgm:cxn modelId="{633254AE-3CA4-E64B-A921-276E61D875F7}" type="presParOf" srcId="{30132B0F-3127-499E-9F8F-FFC628AD3927}" destId="{46EBDE1A-583C-483D-956D-8FE8E547020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D8323-732B-41FD-9F2C-525DA8E4B214}">
      <dsp:nvSpPr>
        <dsp:cNvPr id="0" name=""/>
        <dsp:cNvSpPr/>
      </dsp:nvSpPr>
      <dsp:spPr>
        <a:xfrm>
          <a:off x="969038" y="1716"/>
          <a:ext cx="1989756" cy="156660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Customer’s requirement</a:t>
          </a:r>
          <a:endParaRPr lang="et-EE" sz="2000" kern="1200" dirty="0"/>
        </a:p>
      </dsp:txBody>
      <dsp:txXfrm>
        <a:off x="1260431" y="231140"/>
        <a:ext cx="1406970" cy="1107754"/>
      </dsp:txXfrm>
    </dsp:sp>
    <dsp:sp modelId="{39F2898F-3234-4FC1-B6D1-E995FB36570B}">
      <dsp:nvSpPr>
        <dsp:cNvPr id="0" name=""/>
        <dsp:cNvSpPr/>
      </dsp:nvSpPr>
      <dsp:spPr>
        <a:xfrm>
          <a:off x="1509602" y="1695526"/>
          <a:ext cx="908629" cy="908629"/>
        </a:xfrm>
        <a:prstGeom prst="mathPlus">
          <a:avLst/>
        </a:prstGeom>
        <a:solidFill>
          <a:srgbClr val="8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500" kern="1200"/>
        </a:p>
      </dsp:txBody>
      <dsp:txXfrm>
        <a:off x="1630041" y="2042986"/>
        <a:ext cx="667751" cy="213709"/>
      </dsp:txXfrm>
    </dsp:sp>
    <dsp:sp modelId="{89AB20EF-1754-4521-AF49-6BA03298E28F}">
      <dsp:nvSpPr>
        <dsp:cNvPr id="0" name=""/>
        <dsp:cNvSpPr/>
      </dsp:nvSpPr>
      <dsp:spPr>
        <a:xfrm>
          <a:off x="1027426" y="2731364"/>
          <a:ext cx="1872982" cy="156660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b="1" kern="1200" dirty="0" smtClean="0"/>
            <a:t>THE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b="1" kern="1200" dirty="0" smtClean="0"/>
            <a:t>CLUSTER </a:t>
          </a:r>
          <a:endParaRPr lang="et-EE" sz="2400" b="1" kern="1200" dirty="0"/>
        </a:p>
      </dsp:txBody>
      <dsp:txXfrm>
        <a:off x="1301718" y="2960788"/>
        <a:ext cx="1324398" cy="1107754"/>
      </dsp:txXfrm>
    </dsp:sp>
    <dsp:sp modelId="{6176AA4D-780B-4BFA-A8C1-DFBD40DE0147}">
      <dsp:nvSpPr>
        <dsp:cNvPr id="0" name=""/>
        <dsp:cNvSpPr/>
      </dsp:nvSpPr>
      <dsp:spPr>
        <a:xfrm>
          <a:off x="3193786" y="1858453"/>
          <a:ext cx="498179" cy="582775"/>
        </a:xfrm>
        <a:prstGeom prst="rightArrow">
          <a:avLst>
            <a:gd name="adj1" fmla="val 60000"/>
            <a:gd name="adj2" fmla="val 50000"/>
          </a:avLst>
        </a:prstGeom>
        <a:solidFill>
          <a:srgbClr val="8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600" kern="1200"/>
        </a:p>
      </dsp:txBody>
      <dsp:txXfrm>
        <a:off x="3193786" y="1975008"/>
        <a:ext cx="348725" cy="349665"/>
      </dsp:txXfrm>
    </dsp:sp>
    <dsp:sp modelId="{46EBDE1A-583C-483D-956D-8FE8E547020D}">
      <dsp:nvSpPr>
        <dsp:cNvPr id="0" name=""/>
        <dsp:cNvSpPr/>
      </dsp:nvSpPr>
      <dsp:spPr>
        <a:xfrm>
          <a:off x="3898757" y="583239"/>
          <a:ext cx="3133204" cy="313320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800" b="1" kern="1200" dirty="0" smtClean="0"/>
            <a:t>solution</a:t>
          </a:r>
          <a:r>
            <a:rPr lang="et-EE" sz="3800" kern="1200" dirty="0" smtClean="0"/>
            <a:t> for the customer </a:t>
          </a:r>
          <a:r>
            <a:rPr lang="et-EE" sz="3800" kern="1200" dirty="0" smtClean="0">
              <a:sym typeface="Wingdings" pitchFamily="2" charset="2"/>
            </a:rPr>
            <a:t></a:t>
          </a:r>
          <a:endParaRPr lang="et-EE" sz="3800" kern="1200" dirty="0"/>
        </a:p>
      </dsp:txBody>
      <dsp:txXfrm>
        <a:off x="4357604" y="1042086"/>
        <a:ext cx="2215510" cy="2215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75794-4536-FD44-9346-BB730D13F82B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508AC-62AA-8542-BC4B-649CAFB4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3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7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5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6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7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2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5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5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6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D9BDB-C656-EA48-AEFC-2E194BED2775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5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19" y="2318019"/>
            <a:ext cx="8456711" cy="3915871"/>
          </a:xfrm>
        </p:spPr>
        <p:txBody>
          <a:bodyPr>
            <a:normAutofit/>
          </a:bodyPr>
          <a:lstStyle/>
          <a:p>
            <a:r>
              <a:rPr lang="en-CA" sz="2200" dirty="0" smtClean="0"/>
              <a:t>the </a:t>
            </a:r>
            <a:r>
              <a:rPr lang="en-US" dirty="0"/>
              <a:t/>
            </a:r>
            <a:br>
              <a:rPr lang="en-US" dirty="0"/>
            </a:br>
            <a:r>
              <a:rPr lang="en-CA" sz="3600" dirty="0" smtClean="0"/>
              <a:t>Canadian </a:t>
            </a:r>
            <a:r>
              <a:rPr lang="en-CA" sz="3600" dirty="0"/>
              <a:t>Chamber of Commerce in Latvia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(CanCham)</a:t>
            </a:r>
            <a:endParaRPr lang="en-US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5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3-15 at 09.18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8" y="1946671"/>
            <a:ext cx="7519565" cy="49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pic>
        <p:nvPicPr>
          <p:cNvPr id="3" name="Picture 2" descr="Screen Shot 2016-03-15 at 09.19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0" y="1946672"/>
            <a:ext cx="7644783" cy="49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0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pic>
        <p:nvPicPr>
          <p:cNvPr id="3" name="Picture 2" descr="Screen Shot 2016-03-15 at 09.19.06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55" y="1946672"/>
            <a:ext cx="3796092" cy="49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6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pic>
        <p:nvPicPr>
          <p:cNvPr id="3" name="Picture 2" descr="Screen Shot 2016-03-15 at 09.19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9" y="1946671"/>
            <a:ext cx="7672570" cy="49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4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pic>
        <p:nvPicPr>
          <p:cNvPr id="3" name="Picture 2" descr="Screen Shot 2016-03-15 at 09.19.47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49" y="1946672"/>
            <a:ext cx="2974973" cy="487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pic>
        <p:nvPicPr>
          <p:cNvPr id="3" name="Picture 2" descr="Screen Shot 2016-03-15 at 09.29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23" y="1946672"/>
            <a:ext cx="5653484" cy="49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4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pic>
        <p:nvPicPr>
          <p:cNvPr id="3" name="Picture 2" descr="Screen Shot 2016-03-15 at 09.20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6" y="1946672"/>
            <a:ext cx="7527777" cy="49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pic>
        <p:nvPicPr>
          <p:cNvPr id="3" name="Picture 2" descr="Screen Shot 2016-03-15 at 09.21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8" y="1946672"/>
            <a:ext cx="7253892" cy="479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4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819" y="2554905"/>
            <a:ext cx="8165736" cy="308389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The Canadian Chamber of Commerce in Latvia</a:t>
            </a:r>
            <a:endParaRPr lang="en-US" dirty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welcomes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active participants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7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19" y="2318019"/>
            <a:ext cx="8456711" cy="3915871"/>
          </a:xfrm>
        </p:spPr>
        <p:txBody>
          <a:bodyPr>
            <a:normAutofit/>
          </a:bodyPr>
          <a:lstStyle/>
          <a:p>
            <a:r>
              <a:rPr lang="lv-LV" sz="4000" b="1" dirty="0" smtClean="0"/>
              <a:t>Established 1999</a:t>
            </a:r>
            <a:br>
              <a:rPr lang="lv-LV" sz="4000" b="1" dirty="0" smtClean="0"/>
            </a:br>
            <a:r>
              <a:rPr lang="lv-LV" sz="4000" b="1" dirty="0"/>
              <a:t/>
            </a:r>
            <a:br>
              <a:rPr lang="lv-LV" sz="4000" b="1" dirty="0"/>
            </a:br>
            <a:r>
              <a:rPr lang="lv-LV" sz="4000" b="1" dirty="0" smtClean="0"/>
              <a:t>5 months old</a:t>
            </a:r>
            <a:endParaRPr lang="en-US" sz="4000" b="1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1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sp>
        <p:nvSpPr>
          <p:cNvPr id="7" name="Pealkiri 1"/>
          <p:cNvSpPr txBox="1">
            <a:spLocks/>
          </p:cNvSpPr>
          <p:nvPr/>
        </p:nvSpPr>
        <p:spPr>
          <a:xfrm>
            <a:off x="3238808" y="2399647"/>
            <a:ext cx="2234741" cy="1022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b="1" dirty="0" smtClean="0"/>
              <a:t>Main Tool</a:t>
            </a:r>
            <a:endParaRPr lang="et-EE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3238808" y="4024397"/>
            <a:ext cx="2449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dirty="0" smtClean="0">
                <a:solidFill>
                  <a:srgbClr val="FF0000"/>
                </a:solidFill>
              </a:rPr>
              <a:t>Cluster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5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graphicFrame>
        <p:nvGraphicFramePr>
          <p:cNvPr id="6" name="Sisu kohatäid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687378"/>
              </p:ext>
            </p:extLst>
          </p:nvPr>
        </p:nvGraphicFramePr>
        <p:xfrm>
          <a:off x="750546" y="2353166"/>
          <a:ext cx="8001000" cy="429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631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sp>
        <p:nvSpPr>
          <p:cNvPr id="7" name="Pealkiri 1"/>
          <p:cNvSpPr txBox="1">
            <a:spLocks/>
          </p:cNvSpPr>
          <p:nvPr/>
        </p:nvSpPr>
        <p:spPr>
          <a:xfrm>
            <a:off x="3238808" y="2399647"/>
            <a:ext cx="2234741" cy="1022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b="1" dirty="0"/>
              <a:t>Key</a:t>
            </a:r>
            <a:r>
              <a:rPr lang="lv-LV" sz="2800" dirty="0" smtClean="0"/>
              <a:t> </a:t>
            </a:r>
            <a:r>
              <a:rPr lang="lv-LV" sz="3600" b="1" dirty="0"/>
              <a:t>Points</a:t>
            </a:r>
            <a:endParaRPr lang="et-EE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3570492" y="3924653"/>
            <a:ext cx="1782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1+1=3+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5112909"/>
            <a:ext cx="9162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How we can earn money in the end of day</a:t>
            </a:r>
          </a:p>
        </p:txBody>
      </p:sp>
    </p:spTree>
    <p:extLst>
      <p:ext uri="{BB962C8B-B14F-4D97-AF65-F5344CB8AC3E}">
        <p14:creationId xmlns:p14="http://schemas.microsoft.com/office/powerpoint/2010/main" val="144851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842216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/>
              <a:t>Networking Levels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06962"/>
            <a:ext cx="7772400" cy="2997053"/>
          </a:xfrm>
        </p:spPr>
        <p:txBody>
          <a:bodyPr>
            <a:normAutofit fontScale="92500" lnSpcReduction="1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amongst </a:t>
            </a:r>
            <a:r>
              <a:rPr lang="en-CA" dirty="0">
                <a:solidFill>
                  <a:schemeClr val="tx1"/>
                </a:solidFill>
              </a:rPr>
              <a:t>members,</a:t>
            </a:r>
            <a:endParaRPr lang="en-US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with member networks and other chambers and professional organizations/associations,</a:t>
            </a:r>
            <a:endParaRPr lang="en-US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with Canadian counterparts,</a:t>
            </a:r>
            <a:endParaRPr lang="en-US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with counterparts in other countries that are linked to our members.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842216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/>
              <a:t>What we will do </a:t>
            </a:r>
            <a:r>
              <a:rPr lang="en-CA" sz="3600" b="1" dirty="0" smtClean="0"/>
              <a:t>together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06962"/>
            <a:ext cx="7772400" cy="2997053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present </a:t>
            </a:r>
            <a:r>
              <a:rPr lang="en-CA" dirty="0">
                <a:solidFill>
                  <a:schemeClr val="tx1"/>
                </a:solidFill>
              </a:rPr>
              <a:t>our products/services,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discuss how we will promote our products/services with each others </a:t>
            </a:r>
            <a:r>
              <a:rPr lang="en-CA" dirty="0" smtClean="0">
                <a:solidFill>
                  <a:schemeClr val="tx1"/>
                </a:solidFill>
              </a:rPr>
              <a:t>involvement</a:t>
            </a:r>
            <a:r>
              <a:rPr lang="en-CA" dirty="0">
                <a:solidFill>
                  <a:schemeClr val="tx1"/>
                </a:solidFill>
              </a:rPr>
              <a:t>,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use work groups of related products/services to develop strategies,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9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1873"/>
            <a:ext cx="7772400" cy="3168039"/>
          </a:xfrm>
        </p:spPr>
        <p:txBody>
          <a:bodyPr>
            <a:normAutofit/>
          </a:bodyPr>
          <a:lstStyle/>
          <a:p>
            <a:r>
              <a:rPr lang="lv-LV" sz="3600" b="1" dirty="0" smtClean="0"/>
              <a:t>An important vehicle</a:t>
            </a:r>
            <a:br>
              <a:rPr lang="lv-LV" sz="3600" b="1" dirty="0" smtClean="0"/>
            </a:br>
            <a:r>
              <a:rPr lang="lv-LV" sz="3600" b="1" dirty="0"/>
              <a:t/>
            </a:r>
            <a:br>
              <a:rPr lang="lv-LV" sz="3600" b="1" dirty="0"/>
            </a:br>
            <a:r>
              <a:rPr lang="lv-LV" sz="3600" b="1" dirty="0" smtClean="0"/>
              <a:t>The CanCham</a:t>
            </a:r>
            <a:br>
              <a:rPr lang="lv-LV" sz="3600" b="1" dirty="0" smtClean="0"/>
            </a:br>
            <a:r>
              <a:rPr lang="lv-LV" sz="3600" b="1" dirty="0"/>
              <a:t/>
            </a:r>
            <a:br>
              <a:rPr lang="lv-LV" sz="3600" b="1" dirty="0"/>
            </a:br>
            <a:r>
              <a:rPr lang="lv-LV" sz="3600" b="1" dirty="0" smtClean="0"/>
              <a:t>Web site</a:t>
            </a:r>
            <a:endParaRPr lang="en-US" sz="3600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3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6-03-15 at 09.17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5" y="1946672"/>
            <a:ext cx="7497152" cy="49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9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135</Words>
  <Application>Microsoft Macintosh PowerPoint</Application>
  <PresentationFormat>On-screen Show (4:3)</PresentationFormat>
  <Paragraphs>44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 Canadian Chamber of Commerce in Latvia  (CanCham)</vt:lpstr>
      <vt:lpstr>Established 1999  5 months old</vt:lpstr>
      <vt:lpstr>PowerPoint Presentation</vt:lpstr>
      <vt:lpstr>PowerPoint Presentation</vt:lpstr>
      <vt:lpstr>PowerPoint Presentation</vt:lpstr>
      <vt:lpstr>Networking Levels</vt:lpstr>
      <vt:lpstr>What we will do together:</vt:lpstr>
      <vt:lpstr>An important vehicle  The CanCham  Web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Technical Partners International Inc. / "TP Riga" 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 of the  Partnering for Profit program  of the  Canadian Chamber of Commerce in Latvia </dc:title>
  <dc:creator>Ed Kalvins</dc:creator>
  <cp:lastModifiedBy>Ed Kalvins</cp:lastModifiedBy>
  <cp:revision>14</cp:revision>
  <dcterms:created xsi:type="dcterms:W3CDTF">2016-01-24T14:12:55Z</dcterms:created>
  <dcterms:modified xsi:type="dcterms:W3CDTF">2016-03-15T07:57:10Z</dcterms:modified>
</cp:coreProperties>
</file>