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9" r:id="rId44"/>
    <p:sldId id="297" r:id="rId4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6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7189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75" name="Shape 6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92" name="Shape 6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25" name="Shape 7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41" name="Shape 74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lv-LV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lv-LV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1843087" y="3495675"/>
            <a:ext cx="7800975" cy="15430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-1319211" y="2028825"/>
            <a:ext cx="7800975" cy="44767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formation Lis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95484" y="452670"/>
            <a:ext cx="4900653" cy="4800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99592" y="1124743"/>
            <a:ext cx="6120680" cy="4800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6225" algn="l" rtl="0">
              <a:spcBef>
                <a:spcPts val="210"/>
              </a:spcBef>
              <a:buClr>
                <a:schemeClr val="dk1"/>
              </a:buClr>
              <a:buSzPts val="1050"/>
              <a:buFont typeface="Arial"/>
              <a:buAutoNum type="arabicPeriod"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5125" marR="0" lvl="1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5125" marR="0" lvl="2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125" marR="0" lvl="3" indent="0" algn="l" rtl="0">
              <a:spcBef>
                <a:spcPts val="160"/>
              </a:spcBef>
              <a:buClr>
                <a:schemeClr val="dk1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125" marR="0" lvl="4" indent="0" algn="l" rtl="0">
              <a:spcBef>
                <a:spcPts val="160"/>
              </a:spcBef>
              <a:buClr>
                <a:schemeClr val="dk1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179512" y="6405331"/>
            <a:ext cx="504056" cy="288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lv-LV"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lv-LV" sz="13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98587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2901" y="2133601"/>
            <a:ext cx="3009900" cy="603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505201" y="2133601"/>
            <a:ext cx="3009900" cy="60340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lv-LV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lv-LV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95484" y="452670"/>
            <a:ext cx="4900653" cy="4800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99592" y="1124743"/>
            <a:ext cx="6120680" cy="48005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276225" algn="l" rtl="0">
              <a:spcBef>
                <a:spcPts val="210"/>
              </a:spcBef>
              <a:buClr>
                <a:schemeClr val="dk1"/>
              </a:buClr>
              <a:buSzPts val="1050"/>
              <a:buFont typeface="Arial"/>
              <a:buAutoNum type="arabicPeriod"/>
              <a:defRPr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65125" marR="0" lvl="1" indent="0" algn="l" rtl="0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sz="1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65125" marR="0" lvl="2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125" marR="0" lvl="3" indent="0" algn="l" rtl="0">
              <a:spcBef>
                <a:spcPts val="160"/>
              </a:spcBef>
              <a:buClr>
                <a:schemeClr val="dk1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65125" marR="0" lvl="4" indent="0" algn="l" rtl="0">
              <a:spcBef>
                <a:spcPts val="160"/>
              </a:spcBef>
              <a:buClr>
                <a:schemeClr val="dk1"/>
              </a:buClr>
              <a:buSzPts val="800"/>
              <a:buFont typeface="Arial"/>
              <a:buNone/>
              <a:defRPr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79512" y="6405331"/>
            <a:ext cx="504056" cy="288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fld id="{00000000-1234-1234-1234-123412341234}" type="slidenum">
              <a:rPr lang="lv-LV" sz="13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lv-LV" sz="13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Shape 88"/>
          <p:cNvCxnSpPr/>
          <p:nvPr/>
        </p:nvCxnSpPr>
        <p:spPr>
          <a:xfrm>
            <a:off x="1044409" y="1024739"/>
            <a:ext cx="79102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>
            <a:off x="304798" y="6021328"/>
            <a:ext cx="8534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983970" y="635776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Shape 92" descr="C:\Users\Sigrun Asta\Dropbox\Austurkór\SMFB\NÝ LOGO\cklogo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4833" y="6142547"/>
            <a:ext cx="929233" cy="55081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xmlns:p14="http://schemas.microsoft.com/office/powerpoint/2010/main"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36.jpg"/><Relationship Id="rId9" Type="http://schemas.openxmlformats.org/officeDocument/2006/relationships/image" Target="../media/image37.png"/><Relationship Id="rId10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39.png"/><Relationship Id="rId7" Type="http://schemas.openxmlformats.org/officeDocument/2006/relationships/hyperlink" Target="http://www.kalupesrotas.lv/shoppe" TargetMode="External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40.jpeg"/><Relationship Id="rId11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42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44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45.jpe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37.png"/><Relationship Id="rId9" Type="http://schemas.openxmlformats.org/officeDocument/2006/relationships/image" Target="../media/image46.png"/><Relationship Id="rId10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4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50.png"/><Relationship Id="rId7" Type="http://schemas.openxmlformats.org/officeDocument/2006/relationships/image" Target="../media/image51.jp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jp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hyperlink" Target="http://www.roc-taiwan.org/" TargetMode="External"/><Relationship Id="rId7" Type="http://schemas.openxmlformats.org/officeDocument/2006/relationships/image" Target="../media/image55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58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54.png"/><Relationship Id="rId10" Type="http://schemas.openxmlformats.org/officeDocument/2006/relationships/image" Target="../media/image59.png"/><Relationship Id="rId11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61.jpeg"/><Relationship Id="rId7" Type="http://schemas.openxmlformats.org/officeDocument/2006/relationships/image" Target="../media/image62.jpg"/><Relationship Id="rId8" Type="http://schemas.openxmlformats.org/officeDocument/2006/relationships/image" Target="../media/image6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64.png"/><Relationship Id="rId9" Type="http://schemas.openxmlformats.org/officeDocument/2006/relationships/image" Target="../media/image37.png"/><Relationship Id="rId10" Type="http://schemas.openxmlformats.org/officeDocument/2006/relationships/image" Target="../media/image65.jpeg"/><Relationship Id="rId11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67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54.png"/><Relationship Id="rId10" Type="http://schemas.openxmlformats.org/officeDocument/2006/relationships/image" Target="../media/image6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71.png"/><Relationship Id="rId9" Type="http://schemas.openxmlformats.org/officeDocument/2006/relationships/image" Target="../media/image72.jpe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75.jpe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76.jpeg"/><Relationship Id="rId10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hyperlink" Target="http://www.etsy.com/shop/GiZaDesign" TargetMode="External"/><Relationship Id="rId7" Type="http://schemas.openxmlformats.org/officeDocument/2006/relationships/image" Target="../media/image81.jp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8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jpg"/><Relationship Id="rId9" Type="http://schemas.openxmlformats.org/officeDocument/2006/relationships/image" Target="../media/image86.jpeg"/><Relationship Id="rId10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8.jpg"/><Relationship Id="rId9" Type="http://schemas.openxmlformats.org/officeDocument/2006/relationships/image" Target="../media/image89.png"/><Relationship Id="rId10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9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54.png"/><Relationship Id="rId10" Type="http://schemas.openxmlformats.org/officeDocument/2006/relationships/image" Target="../media/image9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hyperlink" Target="http://www.naclidzas.lv/en/about-us" TargetMode="External"/><Relationship Id="rId7" Type="http://schemas.openxmlformats.org/officeDocument/2006/relationships/image" Target="../media/image12.jpe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95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9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97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98.jpg"/><Relationship Id="rId10" Type="http://schemas.openxmlformats.org/officeDocument/2006/relationships/image" Target="../media/image99.jpg"/><Relationship Id="rId11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01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02.png"/><Relationship Id="rId10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04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0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10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37.png"/><Relationship Id="rId9" Type="http://schemas.openxmlformats.org/officeDocument/2006/relationships/image" Target="../media/image10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09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11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12.jpe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114.jpeg"/><Relationship Id="rId11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16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17.jp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6.jpeg"/><Relationship Id="rId7" Type="http://schemas.openxmlformats.org/officeDocument/2006/relationships/image" Target="../media/image4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1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0.jp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37.png"/><Relationship Id="rId10" Type="http://schemas.openxmlformats.org/officeDocument/2006/relationships/image" Target="../media/image1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jp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37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v/url?sa=i&amp;rct=j&amp;q=&amp;esrc=s&amp;source=images&amp;cd=&amp;ved=0ahUKEwjE1IehyvLVAhUCDZoKHXNUCbMQjRwIBw&amp;url=http://pcwallart.com/bokeh-city-street-wallpaper-1.html&amp;psig=AFQjCNH6B0FsdwJVg4e87-21eH25Ge8t_w&amp;ust=1503757031359820" TargetMode="External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10.jpg"/><Relationship Id="rId7" Type="http://schemas.openxmlformats.org/officeDocument/2006/relationships/image" Target="../media/image9.png"/><Relationship Id="rId8" Type="http://schemas.openxmlformats.org/officeDocument/2006/relationships/image" Target="../media/image11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3491880" y="239317"/>
            <a:ext cx="6012160" cy="27860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254000" algn="ctr" rtl="0">
              <a:spcBef>
                <a:spcPts val="0"/>
              </a:spcBef>
              <a:buClr>
                <a:srgbClr val="CC0000"/>
              </a:buClr>
              <a:buSzPts val="4000"/>
              <a:buFont typeface="Calibri"/>
              <a:buNone/>
            </a:pPr>
            <a:r>
              <a:rPr lang="lv-LV" sz="4000" b="0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40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</a:t>
            </a:r>
            <a:br>
              <a:rPr lang="lv-LV" sz="40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lv-LV" sz="40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     supporting </a:t>
            </a:r>
            <a:br>
              <a:rPr lang="lv-LV" sz="40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lv-LV" sz="40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“Nāc līdzās!” </a:t>
            </a:r>
          </a:p>
        </p:txBody>
      </p:sp>
      <p:sp>
        <p:nvSpPr>
          <p:cNvPr id="104" name="Shape 104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 descr="CCCL-LOGO-22a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775" y="2775354"/>
            <a:ext cx="3187315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28" y="5072074"/>
            <a:ext cx="3500462" cy="152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1601" y="478634"/>
            <a:ext cx="4818293" cy="459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852" y="3929066"/>
            <a:ext cx="2758042" cy="203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0294" y="2624794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237" name="Shape 237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Shape 23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95368" y="970428"/>
            <a:ext cx="2520280" cy="97644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/>
          <p:nvPr/>
        </p:nvSpPr>
        <p:spPr>
          <a:xfrm>
            <a:off x="3208079" y="5921423"/>
            <a:ext cx="396044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class stay-over</a:t>
            </a:r>
          </a:p>
        </p:txBody>
      </p:sp>
      <p:pic>
        <p:nvPicPr>
          <p:cNvPr id="247" name="Shape 247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910" y="1917157"/>
            <a:ext cx="6421434" cy="373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 descr="https://cache.carlsonhotels.com/galleries/radblu/photos/webextra/latriga/business-room-gallery/room-2-1280x960.jp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3" y="2222333"/>
            <a:ext cx="4677612" cy="3508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254" name="Shape 254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Shape 255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Shape 257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706743"/>
            <a:ext cx="2238236" cy="208346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/>
          <p:nvPr/>
        </p:nvSpPr>
        <p:spPr>
          <a:xfrm>
            <a:off x="1835696" y="2790207"/>
            <a:ext cx="6493046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Voucher: 50 eiro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 purchase - </a:t>
            </a:r>
            <a:r>
              <a:rPr lang="lv-LV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www.kalupesrotas.lv/shoppe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2nd Voucher: 50 eiro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Towards any custom designed piece of jewellery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568" y="4812882"/>
            <a:ext cx="2787314" cy="185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 descr="Snowflakes-PNG-Transparent-Image.pn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7" y="1340768"/>
            <a:ext cx="5284563" cy="3074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271" name="Shape 271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Shape 27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Shape 27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38333" y="778806"/>
            <a:ext cx="2801819" cy="124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Shape 27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Shape 27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6589" y="1340768"/>
            <a:ext cx="8054920" cy="4686808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/>
          <p:nvPr/>
        </p:nvSpPr>
        <p:spPr>
          <a:xfrm>
            <a:off x="2424850" y="5685472"/>
            <a:ext cx="4999817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Dinner at Radisson Blu Hotel Rīdzene restaurant Piramida 50.00 EUR </a:t>
            </a:r>
          </a:p>
        </p:txBody>
      </p:sp>
      <p:pic>
        <p:nvPicPr>
          <p:cNvPr id="282" name="Shape 282" descr="https://cache.carlsonhotels.com/galleries/radblu/photos/webextra/rixzr/restaurant_piramida_gallery/wine_1280x960.jp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936" y="2218294"/>
            <a:ext cx="4553143" cy="3414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288" name="Shape 28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Shape 28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Shape 29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7513" y="1067599"/>
            <a:ext cx="3928973" cy="100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2987824" y="4701632"/>
            <a:ext cx="5168563" cy="9541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Overnight for two people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8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 Pullman Riga Old Town Hotel</a:t>
            </a:r>
          </a:p>
        </p:txBody>
      </p:sp>
      <p:pic>
        <p:nvPicPr>
          <p:cNvPr id="298" name="Shape 298" descr="http://pullmanriga.lv/wp-content/uploads/2016/06/Rooms-4-770x490.jp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2341785"/>
            <a:ext cx="3519941" cy="2239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 descr="Snowflakes-PNG-Transparent-Image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143403"/>
            <a:ext cx="6677986" cy="3885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305" name="Shape 305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Shape 30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 descr="Snowflakes-PNG-Transparent-Image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470" y="5921423"/>
            <a:ext cx="6107588" cy="355374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1828396" y="5459758"/>
            <a:ext cx="613948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Dinner at the Indian Raja Restaurant  25.00 EUR </a:t>
            </a:r>
          </a:p>
        </p:txBody>
      </p:sp>
      <p:pic>
        <p:nvPicPr>
          <p:cNvPr id="315" name="Shape 3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73291" y="957364"/>
            <a:ext cx="2397417" cy="1331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 descr="Snowflakes-PNG-Transparent-Image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772816"/>
            <a:ext cx="6677986" cy="388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 descr="About the restaurant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28396" y="2657143"/>
            <a:ext cx="6086827" cy="243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323" name="Shape 323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Shape 32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Shape 32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Shape 327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Shape 329" descr="Logo of the Singhs Restaurant - Latvi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1874" y="857941"/>
            <a:ext cx="2080252" cy="106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2843808" y="5556553"/>
            <a:ext cx="460851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Gift card 50 EUR dinner</a:t>
            </a:r>
          </a:p>
        </p:txBody>
      </p:sp>
      <p:pic>
        <p:nvPicPr>
          <p:cNvPr id="333" name="Shape 333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586" y="1737408"/>
            <a:ext cx="7374520" cy="4290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 descr="Image may contain: food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3084" y="2032122"/>
            <a:ext cx="4732942" cy="3155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340" name="Shape 340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ape 34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Shape 343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1802" y="928670"/>
            <a:ext cx="30003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 descr="http://www.lbmapletreat.com/static/uploaded/Catalog/44023-overview.jp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53" y="2197280"/>
            <a:ext cx="2685275" cy="389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 descr="netherworld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6354" y="2242672"/>
            <a:ext cx="2962297" cy="247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 descr="Killer Cucumber Ale 12x bottle 330ml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7" y="2728539"/>
            <a:ext cx="1509653" cy="2633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 descr="Snowflakes-PNG-Transparent-Image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201" y="2490976"/>
            <a:ext cx="5448545" cy="317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358" name="Shape 35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Shape 35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Shape 36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Shape 36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86182" y="1142984"/>
            <a:ext cx="1857388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 descr="http://www.sangean.eu/typo3temp/pics/195cd6b881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15816" y="3066446"/>
            <a:ext cx="3141038" cy="239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 descr="Attēlu rezultāti vaicājumam “sangean logo”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809" y="4814242"/>
            <a:ext cx="2728452" cy="113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 descr="Snowflakes-PNG-Transparent-Image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6962" y="2742853"/>
            <a:ext cx="5865310" cy="341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375" name="Shape 375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Shape 37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Shape 37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Shape 381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826" y="726413"/>
            <a:ext cx="1972951" cy="215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324" y="3127901"/>
            <a:ext cx="5448545" cy="317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 descr="Saistīts attēl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17417" y="2865828"/>
            <a:ext cx="4514986" cy="35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900389">
            <a:off x="1312969" y="2310654"/>
            <a:ext cx="1808896" cy="3127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392" name="Shape 392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Shape 393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Shape 395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Shape 398" descr="15302316_1107790322673502_1965210975_o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2391" y="2755055"/>
            <a:ext cx="5359159" cy="3571900"/>
          </a:xfrm>
          <a:prstGeom prst="rect">
            <a:avLst/>
          </a:prstGeom>
          <a:noFill/>
          <a:ln>
            <a:noFill/>
          </a:ln>
          <a:effectLst>
            <a:outerShdw blurRad="723900" dist="838200" dir="3360000" sx="98000" sy="98000" algn="ctr" rotWithShape="0">
              <a:srgbClr val="BFBFBF"/>
            </a:outerShdw>
          </a:effectLst>
        </p:spPr>
      </p:pic>
      <p:pic>
        <p:nvPicPr>
          <p:cNvPr id="399" name="Shape 399" descr="Drostalas - ziemassvētki_1.jp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537" y="884807"/>
            <a:ext cx="1947858" cy="181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 descr="drostalas dk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3476">
            <a:off x="5346287" y="2660754"/>
            <a:ext cx="2848248" cy="1287373"/>
          </a:xfrm>
          <a:prstGeom prst="rect">
            <a:avLst/>
          </a:prstGeom>
          <a:noFill/>
          <a:ln w="9525" cap="flat" cmpd="sng">
            <a:solidFill>
              <a:srgbClr val="FFC000">
                <a:alpha val="98823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1" name="Shape 401" descr="drostalas dk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224634">
            <a:off x="5705873" y="3055564"/>
            <a:ext cx="2848248" cy="1287373"/>
          </a:xfrm>
          <a:prstGeom prst="rect">
            <a:avLst/>
          </a:prstGeom>
          <a:noFill/>
          <a:ln w="9525" cap="flat" cmpd="sng">
            <a:solidFill>
              <a:srgbClr val="FFC000">
                <a:alpha val="98823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2" name="Shape 402" descr="drostalas dk.jp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04819">
            <a:off x="5906056" y="3091234"/>
            <a:ext cx="2848248" cy="1287373"/>
          </a:xfrm>
          <a:prstGeom prst="rect">
            <a:avLst/>
          </a:prstGeom>
          <a:noFill/>
          <a:ln w="9525" cap="flat" cmpd="sng">
            <a:solidFill>
              <a:srgbClr val="FFC000">
                <a:alpha val="98823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03" name="Shape 403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 descr="Snowflakes-PNG-Transparent-Image.pn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650" y="2027049"/>
            <a:ext cx="5448545" cy="317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ctr" rtl="0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Cancham Christmas 2017 sponsors 1712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9483"/>
            <a:ext cx="9118227" cy="43042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411" name="Shape 411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2" name="Shape 41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4" name="Shape 41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1710084" y="20599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Shape 41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270" y="584802"/>
            <a:ext cx="2009548" cy="200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275" y="3657469"/>
            <a:ext cx="6079750" cy="353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2075" y="2575544"/>
            <a:ext cx="5596113" cy="314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69973">
            <a:off x="4744733" y="3873578"/>
            <a:ext cx="3825562" cy="215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428" name="Shape 42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Shape 42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Shape 43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Shape 43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1127770"/>
            <a:ext cx="3024336" cy="13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328" y="3593550"/>
            <a:ext cx="5448545" cy="317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650" y="2716621"/>
            <a:ext cx="6821424" cy="299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444" name="Shape 444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Shape 445" descr="ESPARIGA-NewLOGO_Purple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489" y="1504660"/>
            <a:ext cx="1351599" cy="153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 descr="CCCL-LOGO-22a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pic>
        <p:nvPicPr>
          <p:cNvPr id="448" name="Shape 448" descr="CCCL-LOGO-22a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Shape 450" descr="CCCL-LOGO-22a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 descr="logo_NL-01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Shape 45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Shape 455"/>
          <p:cNvSpPr txBox="1"/>
          <p:nvPr/>
        </p:nvSpPr>
        <p:spPr>
          <a:xfrm>
            <a:off x="3491880" y="6297864"/>
            <a:ext cx="596253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800" b="1" i="1">
                <a:solidFill>
                  <a:srgbClr val="0C0E0B"/>
                </a:solidFill>
                <a:latin typeface="Calibri"/>
                <a:ea typeface="Calibri"/>
                <a:cs typeface="Calibri"/>
                <a:sym typeface="Calibri"/>
              </a:rPr>
              <a:t>2 h  Amber Crystal Treatment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461" name="Shape 461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Shape 46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Shape 463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Shape 46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Shape 46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 descr="Attēlu rezultāti vaicājumam “tele2business”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1076" y="1092372"/>
            <a:ext cx="2825058" cy="105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Shape 47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897" y="2708919"/>
            <a:ext cx="5489363" cy="331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Shape 472" descr="Transparent_Snowflakes_Clipart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3903" y="4415445"/>
            <a:ext cx="5636357" cy="167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31985">
            <a:off x="2820846" y="2829651"/>
            <a:ext cx="1215465" cy="1436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479" name="Shape 479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Shape 480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Shape 48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 descr="tpriga (2)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104" y="1189666"/>
            <a:ext cx="2509166" cy="114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 descr="logo_NL-01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131" y="2560673"/>
            <a:ext cx="4123389" cy="288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520" y="3972699"/>
            <a:ext cx="3447851" cy="2411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671" y="3410737"/>
            <a:ext cx="1425367" cy="151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Shape 491" descr="Snowflakes-PNG-Transparent-Image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9974" y="3292060"/>
            <a:ext cx="5448545" cy="317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497" name="Shape 497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Shape 49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Shape 500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Shape 502"/>
          <p:cNvSpPr txBox="1"/>
          <p:nvPr/>
        </p:nvSpPr>
        <p:spPr>
          <a:xfrm>
            <a:off x="1710084" y="20599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2204668" y="1097817"/>
            <a:ext cx="4638522" cy="64846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dirty="0">
                <a:solidFill>
                  <a:srgbClr val="365422"/>
                </a:solidFill>
                <a:latin typeface="Cabin"/>
                <a:ea typeface="Cabin"/>
                <a:cs typeface="Cabin"/>
                <a:sym typeface="Cabin"/>
              </a:rPr>
              <a:t>Inga un Gundars Boj</a:t>
            </a:r>
            <a:r>
              <a:rPr lang="lv-LV" sz="3200" dirty="0">
                <a:solidFill>
                  <a:srgbClr val="365422"/>
                </a:solidFill>
                <a:latin typeface="Calibri"/>
                <a:ea typeface="Calibri"/>
                <a:cs typeface="Calibri"/>
                <a:sym typeface="Calibri"/>
              </a:rPr>
              <a:t>ā</a:t>
            </a:r>
            <a:r>
              <a:rPr lang="lv-LV" sz="3200" dirty="0">
                <a:solidFill>
                  <a:srgbClr val="365422"/>
                </a:solidFill>
                <a:latin typeface="Cabin"/>
                <a:ea typeface="Cabin"/>
                <a:cs typeface="Cabin"/>
                <a:sym typeface="Cabin"/>
              </a:rPr>
              <a:t>ri</a:t>
            </a:r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 descr="Snowflakes-PNG-Transparent-Image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7287" y="4987668"/>
            <a:ext cx="3141101" cy="1827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61801" y="1720014"/>
            <a:ext cx="6325483" cy="46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513" name="Shape 513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Shape 51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Shape 51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Shape 519" descr="15129822_10153816020426371_1852484581_n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62465" y="1071546"/>
            <a:ext cx="2786086" cy="105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Shape 52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Shape 52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Shape 522" descr="https://scontent-arn2-1.xx.fbcdn.net/v/t34.0-12/24550299_10154764904006371_587599993_n.jpg?oh=9f13e56c2bb18e95770eddc84b0c6cd3&amp;oe=5A273C3B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77387" y="2252661"/>
            <a:ext cx="6542109" cy="3679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528" name="Shape 52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Shape 52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Shape 53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4662586"/>
            <a:ext cx="2212187" cy="210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Shape 53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802" y="5661248"/>
            <a:ext cx="1512810" cy="111515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Shape 53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829" y="1481375"/>
            <a:ext cx="1854073" cy="1854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 descr="https://www.perkamkopa.lv/i/gallery/00/184000.jp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1982" y="1711038"/>
            <a:ext cx="4038951" cy="403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Shape 538" descr="Snowflakes-PNG-Transparent-Image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4221088"/>
            <a:ext cx="3917403" cy="2279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544" name="Shape 544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Shape 545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Shape 547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Shape 5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55775" y="1258998"/>
            <a:ext cx="3618151" cy="1449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 descr="https://skriverusaldumi.lv/img/oTI0DZ5kkkYkXxghtkh5OQ~e~e/200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21426" y="3532835"/>
            <a:ext cx="1905000" cy="126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 descr="https://skriverusaldumi.lv/img/rzAwCp5kkkYkXBcltUp7/200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-1081888">
            <a:off x="1922363" y="2811680"/>
            <a:ext cx="126682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Shape 555" descr="Snowflakes-PNG-Transparent-Image.png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828" y="3184558"/>
            <a:ext cx="5623818" cy="327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179" y="3608443"/>
            <a:ext cx="2267829" cy="2660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562" name="Shape 562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Shape 563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Shape 564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5" name="Shape 565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Shape 566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Shape 5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8234" y="1412776"/>
            <a:ext cx="3267531" cy="1038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5455" y="3388782"/>
            <a:ext cx="5448545" cy="3170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Shape 572" descr="NORDEN COSMETIC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03747" y="2728300"/>
            <a:ext cx="4536504" cy="301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121" name="Shape 121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Shape 12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286116" y="1857364"/>
            <a:ext cx="3214710" cy="3077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http://www.naclidzas.lv/en/about-us</a:t>
            </a:r>
            <a:r>
              <a:rPr lang="lv-LV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pic>
        <p:nvPicPr>
          <p:cNvPr id="128" name="Shape 128" descr="Nac Lidzas 2016 Riga 1600 160323 - 067.jp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33" y="2272114"/>
            <a:ext cx="6305763" cy="418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 descr="logo_NL-01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926" y="571480"/>
            <a:ext cx="3143272" cy="136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578" name="Shape 57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Shape 57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Shape 58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Shape 58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4" name="Shape 584" descr="http://www.divine.lv/img/logo-divin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4612" y="1071546"/>
            <a:ext cx="3604372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Shape 58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 descr="Attēlu rezultāti vaicājumam “wallpaper cognac”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</a:p>
        </p:txBody>
      </p:sp>
      <p:pic>
        <p:nvPicPr>
          <p:cNvPr id="588" name="Shape 588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1" y="2968148"/>
            <a:ext cx="5869316" cy="34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12602" y="2401927"/>
            <a:ext cx="5085811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595" name="Shape 595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6" name="Shape 59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Shape 597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Shape 59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Shape 600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Shape 6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5016" y="1235579"/>
            <a:ext cx="3453968" cy="93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Shape 60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Shape 60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Shape 604" descr="Attēlu rezultāti vaicājumam “wine bottle wallpaper”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55976" y="3399058"/>
            <a:ext cx="2904826" cy="176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Shape 60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02650" y="2583764"/>
            <a:ext cx="3252858" cy="217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Shape 606" descr="Snowflakes-Transparent-PNG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73480" y="3714853"/>
            <a:ext cx="4773900" cy="3024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612" name="Shape 612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3" name="Shape 613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Shape 614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5" name="Shape 615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Shape 616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Shape 6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2139" y="782188"/>
            <a:ext cx="2688255" cy="268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Shape 61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Shape 62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 descr="Attēlu rezultāti vaicājumam “karstsidrs”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2" name="Shape 622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685" y="2412124"/>
            <a:ext cx="4158978" cy="2419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Shape 62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1162" y="3053430"/>
            <a:ext cx="4350208" cy="303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629" name="Shape 629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0" name="Shape 630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Shape 631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Shape 63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Shape 633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Shape 634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Shape 63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7664" y="1173940"/>
            <a:ext cx="2695687" cy="107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Shape 636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Shape 637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Shape 638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4850" y="2780928"/>
            <a:ext cx="6067323" cy="353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 descr="https://www.perkamkopa.lv/i/gallery/38/164638.jp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13655">
            <a:off x="3003210" y="2555125"/>
            <a:ext cx="3636102" cy="3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645" name="Shape 645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6" name="Shape 64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Shape 647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Shape 64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Shape 649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3808" y="1340768"/>
            <a:ext cx="3750345" cy="81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Shape 65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Shape 65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Shape 654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46" y="2996952"/>
            <a:ext cx="6067323" cy="353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Shape 65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01840" y="2519144"/>
            <a:ext cx="3892313" cy="3498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661" name="Shape 661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Shape 66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Shape 66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Shape 665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Shape 666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Shape 667"/>
          <p:cNvSpPr txBox="1"/>
          <p:nvPr/>
        </p:nvSpPr>
        <p:spPr>
          <a:xfrm>
            <a:off x="2873428" y="1133442"/>
            <a:ext cx="2458630" cy="8160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2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Normunds Medens</a:t>
            </a:r>
          </a:p>
        </p:txBody>
      </p:sp>
      <p:pic>
        <p:nvPicPr>
          <p:cNvPr id="668" name="Shape 66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Shape 66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Shape 670" descr="Snowflakes-PNG-Transparent-Image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1720" y="2417941"/>
            <a:ext cx="6067323" cy="353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Shape 671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743" y="2224101"/>
            <a:ext cx="3142436" cy="4440059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 txBox="1"/>
          <p:nvPr/>
        </p:nvSpPr>
        <p:spPr>
          <a:xfrm rot="-958644">
            <a:off x="109140" y="2521384"/>
            <a:ext cx="4628813" cy="3170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lv-LV" sz="4000" b="1">
                <a:solidFill>
                  <a:srgbClr val="4C495A"/>
                </a:solidFill>
                <a:latin typeface="Corsiva"/>
                <a:ea typeface="Corsiva"/>
                <a:cs typeface="Corsiva"/>
                <a:sym typeface="Corsiva"/>
              </a:rPr>
              <a:t>Christmas Bigbend Concert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4000" b="1">
              <a:solidFill>
                <a:srgbClr val="4C495A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lv-LV" sz="4000" b="1">
                <a:solidFill>
                  <a:srgbClr val="4C495A"/>
                </a:solidFill>
                <a:latin typeface="Corsiva"/>
                <a:ea typeface="Corsiva"/>
                <a:cs typeface="Corsiva"/>
                <a:sym typeface="Corsiva"/>
              </a:rPr>
              <a:t>2 invitations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4000" b="1">
              <a:solidFill>
                <a:srgbClr val="4C495A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hape 67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678" name="Shape 67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9" name="Shape 67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Shape 68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Shape 68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Shape 68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Shape 683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050039"/>
            <a:ext cx="2952328" cy="129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Shape 68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Shape 687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8" y="2012270"/>
            <a:ext cx="6509292" cy="37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Shape 688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3294" y="2800670"/>
            <a:ext cx="5744187" cy="2872094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89" name="Shape 689"/>
          <p:cNvSpPr/>
          <p:nvPr/>
        </p:nvSpPr>
        <p:spPr>
          <a:xfrm>
            <a:off x="3819354" y="4644052"/>
            <a:ext cx="504056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Swedish lesson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academic hour's introduction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695" name="Shape 695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6" name="Shape 69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Shape 697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Shape 69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Shape 699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Shape 700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1" name="Shape 70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3655" y="996244"/>
            <a:ext cx="2794489" cy="138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Shape 702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Shape 70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9071" y="2802728"/>
            <a:ext cx="3679432" cy="343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Shape 705" descr="Snowflakes-PNG-Transparent-Image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3227247"/>
            <a:ext cx="6289036" cy="365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711" name="Shape 711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2" name="Shape 712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Shape 713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4" name="Shape 71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Shape 715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Shape 716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7" name="Shape 7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62049" y="907773"/>
            <a:ext cx="4019901" cy="98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Shape 71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Shape 719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Shape 720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8763" y="4197191"/>
            <a:ext cx="6509292" cy="37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Shape 721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0234" y="2323826"/>
            <a:ext cx="2930548" cy="434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Shape 722" descr="ribbon_PNG1563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71346" y="1598501"/>
            <a:ext cx="2066212" cy="188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728" name="Shape 72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Shape 72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Shape 73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Shape 73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Shape 733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4" name="Shape 7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4612" y="1424914"/>
            <a:ext cx="4575938" cy="91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Shape 73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Shape 73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Shape 737" descr="Saistīts attēls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22008" y="2852936"/>
            <a:ext cx="2667000" cy="273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Shape 738" descr="Snowflakes-PNG-Transparent-Image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079" y="2627524"/>
            <a:ext cx="6509292" cy="37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137" name="Shape 137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Shape 138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Shape 140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Shape 143" descr="Nac Lidzas 2016 Riga 1600 160323 - 055.jp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719" y="2070208"/>
            <a:ext cx="6340373" cy="421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logo_NL-01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802" y="500042"/>
            <a:ext cx="3500462" cy="152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744" name="Shape 744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5" name="Shape 745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Shape 746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7" name="Shape 747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Shape 748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Shape 749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0" name="Shape 7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3809" y="1071546"/>
            <a:ext cx="389630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Shape 751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Shape 752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Shape 753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77085"/>
            <a:ext cx="6509292" cy="37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Shape 75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13362" y="2253289"/>
            <a:ext cx="5799273" cy="383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760" name="Shape 760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Shape 76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Shape 763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Shape 765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6" name="Shape 7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14613" y="1509750"/>
            <a:ext cx="4017627" cy="90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Shape 76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Shape 76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Shape 769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281" y="2852936"/>
            <a:ext cx="5975893" cy="347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Shape 77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0155" y="2934385"/>
            <a:ext cx="4804000" cy="252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760" name="Shape 760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1" name="Shape 76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Shape 762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Shape 763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Shape 765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7" name="Shape 76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Shape 76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Shape 769" descr="Snowflakes-PNG-Transparent-Image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281" y="2852936"/>
            <a:ext cx="5975893" cy="347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4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28925" y="928670"/>
            <a:ext cx="3754119" cy="100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442" descr="ribbon_PNG1563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4532">
            <a:off x="4559426" y="2011939"/>
            <a:ext cx="1251796" cy="114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38" descr="Attēlu rezultāti vaicājumam “present bag white”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7422" y="2071677"/>
            <a:ext cx="4286280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442" descr="ribbon_PNG1563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4532">
            <a:off x="4711826" y="2164339"/>
            <a:ext cx="1251796" cy="1141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441" descr="ribbon_PNG1563.png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174" y="2786058"/>
            <a:ext cx="1097039" cy="100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443" descr="Transparent_Snowflakes_Clipart.png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367" y="3928521"/>
            <a:ext cx="8411154" cy="2500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6943823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776" name="Shape 776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7" name="Shape 777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9" name="Shape 77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Shape 780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Shape 781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Shape 782"/>
          <p:cNvSpPr txBox="1"/>
          <p:nvPr/>
        </p:nvSpPr>
        <p:spPr>
          <a:xfrm>
            <a:off x="2981646" y="1926578"/>
            <a:ext cx="37913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 Davidovich</a:t>
            </a:r>
          </a:p>
        </p:txBody>
      </p:sp>
      <p:pic>
        <p:nvPicPr>
          <p:cNvPr id="783" name="Shape 78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Shape 78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Shape 785"/>
          <p:cNvSpPr txBox="1"/>
          <p:nvPr/>
        </p:nvSpPr>
        <p:spPr>
          <a:xfrm>
            <a:off x="2555776" y="1340763"/>
            <a:ext cx="485778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Event sponsorship from</a:t>
            </a:r>
          </a:p>
        </p:txBody>
      </p:sp>
      <p:pic>
        <p:nvPicPr>
          <p:cNvPr id="786" name="Shape 7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42362" y="2666453"/>
            <a:ext cx="4418063" cy="299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Shape 787" descr="Snowflakes-PNG-Transparent-Image.pn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780" y="3408453"/>
            <a:ext cx="5595376" cy="3255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152" name="Shape 152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 descr="logo_NL-01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152" y="642919"/>
            <a:ext cx="2535541" cy="110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http://www.naclidzas.lv/wp-content/uploads/sites/1/nggallery/nosledzas-krasns-koncerts-nac-lidzas-ziemassvetkos-latvijas-nacionalaja-opera/Nac-Lidzas-ss-20161219-21-07-159.jpg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782" y="1713274"/>
            <a:ext cx="5458435" cy="362636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2516708" y="5534561"/>
            <a:ext cx="5201796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Diana Ponaskova.</a:t>
            </a:r>
            <a:br>
              <a:rPr lang="lv-LV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lv-LV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Daumants Kalnins.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YOURSELF A MERRY LITTLE CHRISTMAS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168" name="Shape 168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Shape 169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Shape 171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 descr="logo_NL-01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152" y="642919"/>
            <a:ext cx="2535541" cy="110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Bild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17417" y="1797955"/>
            <a:ext cx="4866204" cy="486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C31D07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spcBef>
                <a:spcPts val="0"/>
              </a:spcBef>
              <a:buClr>
                <a:schemeClr val="lt1"/>
              </a:buClr>
              <a:buSzPts val="2600"/>
              <a:buFont typeface="Calibri"/>
              <a:buNone/>
            </a:pPr>
            <a:r>
              <a:rPr lang="lv-LV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lv-LV" sz="2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 “Nāc līdzās!</a:t>
            </a:r>
          </a:p>
        </p:txBody>
      </p:sp>
      <p:sp>
        <p:nvSpPr>
          <p:cNvPr id="183" name="Shape 183" descr="Attēlu rezultāti vaicājumam “radisson blu logo”"/>
          <p:cNvSpPr/>
          <p:nvPr/>
        </p:nvSpPr>
        <p:spPr>
          <a:xfrm>
            <a:off x="207434" y="-102394"/>
            <a:ext cx="397933" cy="223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86" y="0"/>
            <a:ext cx="1071570" cy="528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 descr="CCCL-LOGO-22a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logo_NL-01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 descr="CCCL-LOGO-22a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1071546"/>
            <a:ext cx="2401153" cy="118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5400000">
            <a:off x="3472111" y="1621224"/>
            <a:ext cx="2610991" cy="484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Snowflakes-PNG-Transparent-Image.png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3140148"/>
            <a:ext cx="5549555" cy="322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aistīts attēls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624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ctrTitle"/>
          </p:nvPr>
        </p:nvSpPr>
        <p:spPr>
          <a:xfrm>
            <a:off x="3347864" y="1628800"/>
            <a:ext cx="5074378" cy="1181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0022" algn="ctr" rtl="0">
              <a:spcBef>
                <a:spcPts val="0"/>
              </a:spcBef>
              <a:buClr>
                <a:schemeClr val="lt1"/>
              </a:buClr>
              <a:buSzPts val="2835"/>
              <a:buFont typeface="Arial"/>
              <a:buNone/>
            </a:pPr>
            <a:r>
              <a:rPr lang="lv-LV" sz="283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Circle K </a:t>
            </a:r>
            <a:br>
              <a:rPr lang="lv-LV" sz="283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283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</a:t>
            </a:r>
            <a:br>
              <a:rPr lang="lv-LV" sz="283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lv-LV" sz="283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LOCAL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6000" marR="0" lvl="0" indent="-165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600"/>
              <a:buFont typeface="Calibri"/>
              <a:buNone/>
            </a:pPr>
            <a: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lv-LV" sz="2600" b="1" i="0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lv-LV" sz="2600" b="1" i="0" u="none" strike="noStrike" cap="non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 descr="CCCL-LOGO-22a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36" y="903"/>
            <a:ext cx="1381014" cy="68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logo_NL-01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519" y="65038"/>
            <a:ext cx="1658350" cy="72185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710084" y="56224"/>
            <a:ext cx="6090849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lv-LV" sz="3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CanCham Christmas supporting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 descr="Gradient_BG_fro_Pres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77" b="8676"/>
          <a:stretch/>
        </p:blipFill>
        <p:spPr>
          <a:xfrm>
            <a:off x="0" y="736962"/>
            <a:ext cx="9180512" cy="5310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114633" y="1367537"/>
            <a:ext cx="10515600" cy="51801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968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0C0C0C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lv-LV" sz="21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Pastries</a:t>
            </a: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100</a:t>
            </a:r>
            <a:r>
              <a:rPr lang="lv-LV" sz="2015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 </a:t>
            </a:r>
            <a:r>
              <a:rPr lang="lv-LV" sz="21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Fuel</a:t>
            </a: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52</a:t>
            </a:r>
            <a:r>
              <a:rPr lang="lv-LV" sz="217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v-LV" sz="21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L-size Hot drinks</a:t>
            </a: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52</a:t>
            </a:r>
            <a:r>
              <a:rPr lang="lv-LV" sz="217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v-LV" sz="21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 Dogs</a:t>
            </a: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44</a:t>
            </a:r>
            <a:r>
              <a:rPr lang="lv-LV" sz="217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v-LV" sz="21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XL-size Hot drinks</a:t>
            </a: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35 </a:t>
            </a:r>
            <a:r>
              <a:rPr lang="lv-LV" sz="21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Burgers</a:t>
            </a: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10</a:t>
            </a:r>
            <a:r>
              <a:rPr lang="lv-LV" sz="217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v-LV" sz="217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Carwashes</a:t>
            </a:r>
          </a:p>
          <a:p>
            <a:pPr marL="0" marR="0" lvl="0" indent="-196850" algn="just" rtl="0">
              <a:lnSpc>
                <a:spcPct val="70000"/>
              </a:lnSpc>
              <a:spcBef>
                <a:spcPts val="1800"/>
              </a:spcBef>
              <a:buClr>
                <a:srgbClr val="C00000"/>
              </a:buClr>
              <a:buSzPts val="3100"/>
              <a:buFont typeface="Arial"/>
              <a:buNone/>
            </a:pPr>
            <a:r>
              <a:rPr lang="lv-LV" sz="3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grpSp>
        <p:nvGrpSpPr>
          <p:cNvPr id="215" name="Shape 215"/>
          <p:cNvGrpSpPr/>
          <p:nvPr/>
        </p:nvGrpSpPr>
        <p:grpSpPr>
          <a:xfrm>
            <a:off x="3921454" y="597373"/>
            <a:ext cx="3317157" cy="5361617"/>
            <a:chOff x="2489034" y="620406"/>
            <a:chExt cx="3317157" cy="5361617"/>
          </a:xfrm>
        </p:grpSpPr>
        <p:pic>
          <p:nvPicPr>
            <p:cNvPr id="216" name="Shape 2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753504" y="1876649"/>
              <a:ext cx="2052687" cy="41053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7" name="Shape 217"/>
            <p:cNvGrpSpPr/>
            <p:nvPr/>
          </p:nvGrpSpPr>
          <p:grpSpPr>
            <a:xfrm>
              <a:off x="2489034" y="620406"/>
              <a:ext cx="2024700" cy="2024700"/>
              <a:chOff x="2489034" y="620406"/>
              <a:chExt cx="2024700" cy="2024700"/>
            </a:xfrm>
          </p:grpSpPr>
          <p:pic>
            <p:nvPicPr>
              <p:cNvPr id="218" name="Shape 2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-810992">
                <a:off x="3001317" y="1097557"/>
                <a:ext cx="854347" cy="85434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Shape 2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-736384" flipH="1">
                <a:off x="2650467" y="781839"/>
                <a:ext cx="1701834" cy="17018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0" name="Shape 220"/>
          <p:cNvGrpSpPr/>
          <p:nvPr/>
        </p:nvGrpSpPr>
        <p:grpSpPr>
          <a:xfrm>
            <a:off x="6641165" y="224159"/>
            <a:ext cx="2387594" cy="2877893"/>
            <a:chOff x="6009489" y="-748573"/>
            <a:chExt cx="5657845" cy="5657845"/>
          </a:xfrm>
        </p:grpSpPr>
        <p:pic>
          <p:nvPicPr>
            <p:cNvPr id="221" name="Shape 2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503097">
              <a:off x="7697785" y="868900"/>
              <a:ext cx="969549" cy="1055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Shape 222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928889">
              <a:off x="9912993" y="1638384"/>
              <a:ext cx="582143" cy="6339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Shape 223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499840">
              <a:off x="8470317" y="2091418"/>
              <a:ext cx="759722" cy="827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Shape 224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1687764">
              <a:off x="8712712" y="1352684"/>
              <a:ext cx="650783" cy="708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Shape 225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5400000">
              <a:off x="8391818" y="384742"/>
              <a:ext cx="929614" cy="853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Shape 226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220923">
              <a:off x="9292706" y="1972711"/>
              <a:ext cx="797574" cy="868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Shape 227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-653156">
              <a:off x="9269251" y="1067053"/>
              <a:ext cx="710604" cy="773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Shape 22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30613">
              <a:off x="6737216" y="-20846"/>
              <a:ext cx="4202390" cy="4202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9" name="Shape 22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20314" y="758806"/>
            <a:ext cx="2263455" cy="109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39" y="5178686"/>
            <a:ext cx="1558190" cy="148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227" y="6090929"/>
            <a:ext cx="1050857" cy="774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 wide">
  <a:themeElements>
    <a:clrScheme name="SMFB">
      <a:dk1>
        <a:srgbClr val="000000"/>
      </a:dk1>
      <a:lt1>
        <a:srgbClr val="FFFFFF"/>
      </a:lt1>
      <a:dk2>
        <a:srgbClr val="004B87"/>
      </a:dk2>
      <a:lt2>
        <a:srgbClr val="EEECE1"/>
      </a:lt2>
      <a:accent1>
        <a:srgbClr val="DA291C"/>
      </a:accent1>
      <a:accent2>
        <a:srgbClr val="ED8B00"/>
      </a:accent2>
      <a:accent3>
        <a:srgbClr val="004B87"/>
      </a:accent3>
      <a:accent4>
        <a:srgbClr val="BFBFBF"/>
      </a:accent4>
      <a:accent5>
        <a:srgbClr val="FFD100"/>
      </a:accent5>
      <a:accent6>
        <a:srgbClr val="00B050"/>
      </a:accent6>
      <a:hlink>
        <a:srgbClr val="DA291C"/>
      </a:hlink>
      <a:folHlink>
        <a:srgbClr val="DA291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539</Words>
  <Application>Microsoft Macintosh PowerPoint</Application>
  <PresentationFormat>On-screen Show (4:3)</PresentationFormat>
  <Paragraphs>158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Presentation template wide</vt:lpstr>
      <vt:lpstr>      CanCham Christmas      supporting  “Nāc līdzās!” </vt:lpstr>
      <vt:lpstr>PowerPoint Presentation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Circle K  GLOBAL  AND LOCAL</vt:lpstr>
      <vt:lpstr>PowerPoint Presentation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  <vt:lpstr>      CanCham Christmas supporting “Nāc līdzās!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CanCham Christmas      supporting  “Nāc līdzās!” </dc:title>
  <cp:lastModifiedBy>Ed Kalvins</cp:lastModifiedBy>
  <cp:revision>4</cp:revision>
  <dcterms:modified xsi:type="dcterms:W3CDTF">2017-12-14T14:13:58Z</dcterms:modified>
</cp:coreProperties>
</file>